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0" y="-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599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385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434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366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702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858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753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416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610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104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375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2B4A8-AA70-49FF-A76D-575F4AAEDBDB}" type="datetimeFigureOut">
              <a:rPr lang="en-AU" smtClean="0"/>
              <a:t>26/09/2016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FE5EE-6025-4660-A640-1AF8C27217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379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922514"/>
            <a:ext cx="8420100" cy="1470025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118635"/>
              </p:ext>
            </p:extLst>
          </p:nvPr>
        </p:nvGraphicFramePr>
        <p:xfrm>
          <a:off x="116460" y="1147110"/>
          <a:ext cx="9673076" cy="41540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04158"/>
                <a:gridCol w="1482165"/>
                <a:gridCol w="1092121"/>
                <a:gridCol w="1326147"/>
                <a:gridCol w="1044117"/>
                <a:gridCol w="864096"/>
                <a:gridCol w="1056116"/>
                <a:gridCol w="1404156"/>
              </a:tblGrid>
              <a:tr h="648072">
                <a:tc>
                  <a:txBody>
                    <a:bodyPr/>
                    <a:lstStyle/>
                    <a:p>
                      <a:pPr algn="ctr"/>
                      <a:endParaRPr lang="en-A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A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BIDANG</a:t>
                      </a:r>
                      <a:r>
                        <a:rPr lang="en-A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APLIKASI</a:t>
                      </a:r>
                      <a:endParaRPr lang="en-A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A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TEKNOLOGI</a:t>
                      </a:r>
                      <a:endParaRPr lang="en-A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AU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AU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AU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AU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AU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AU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2026</a:t>
                      </a:r>
                      <a:endParaRPr lang="en-AU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506027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0983" y="2061428"/>
            <a:ext cx="1215117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Desalinasi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Payau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85" y="2681238"/>
            <a:ext cx="1218853" cy="2308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Desalinasi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Laut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441" y="3376166"/>
            <a:ext cx="1218853" cy="2308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Desalinasi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Hujan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441" y="3996834"/>
            <a:ext cx="1218853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Desalinasi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Akuakultur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6441" y="4674622"/>
            <a:ext cx="1218853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Desalinasi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Minum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Ternak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4689" y="1862971"/>
            <a:ext cx="8178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Integrated</a:t>
            </a: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602341" y="1916832"/>
            <a:ext cx="1297669" cy="4320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Membrane </a:t>
            </a:r>
            <a:r>
              <a:rPr lang="en-AU" sz="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Sytem</a:t>
            </a:r>
            <a:endParaRPr lang="en-A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602341" y="2582808"/>
            <a:ext cx="1297669" cy="4320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Membrane </a:t>
            </a:r>
            <a:r>
              <a:rPr lang="en-AU" sz="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Sytem</a:t>
            </a:r>
            <a:endParaRPr lang="en-A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602341" y="3277736"/>
            <a:ext cx="1297669" cy="4320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Ultrafiltrasi</a:t>
            </a: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02341" y="3933056"/>
            <a:ext cx="1297669" cy="4320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Ultrafiltrasi</a:t>
            </a: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602341" y="4657328"/>
            <a:ext cx="1297669" cy="4320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Ultrafiltrasi</a:t>
            </a:r>
            <a:endParaRPr lang="en-A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3002783" y="1916832"/>
            <a:ext cx="2418269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Plant Efficiency Improvement</a:t>
            </a:r>
            <a:endParaRPr lang="en-AU" sz="1000" dirty="0">
              <a:solidFill>
                <a:schemeClr val="tx1"/>
              </a:solidFill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5421052" y="1916832"/>
            <a:ext cx="2964329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Market Penetration</a:t>
            </a:r>
            <a:endParaRPr lang="en-AU" sz="1000" dirty="0">
              <a:solidFill>
                <a:schemeClr val="tx1"/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8385381" y="1916832"/>
            <a:ext cx="1404156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 smtClean="0">
                <a:solidFill>
                  <a:schemeClr val="tx1"/>
                </a:solidFill>
              </a:rPr>
              <a:t>Emerging System Design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4" name="Pentagon 23"/>
          <p:cNvSpPr/>
          <p:nvPr/>
        </p:nvSpPr>
        <p:spPr>
          <a:xfrm>
            <a:off x="4172913" y="2582808"/>
            <a:ext cx="1248139" cy="432048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Mapping </a:t>
            </a:r>
            <a:r>
              <a:rPr lang="en-A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Raw Water</a:t>
            </a:r>
            <a:endParaRPr lang="en-A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5421052" y="2582808"/>
            <a:ext cx="1638182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Pilot Test &amp; Cost Analysis</a:t>
            </a:r>
            <a:endParaRPr lang="en-AU" sz="1000" dirty="0">
              <a:solidFill>
                <a:schemeClr val="tx1"/>
              </a:solidFill>
            </a:endParaRPr>
          </a:p>
        </p:txBody>
      </p:sp>
      <p:sp>
        <p:nvSpPr>
          <p:cNvPr id="26" name="Chevron 25"/>
          <p:cNvSpPr/>
          <p:nvPr/>
        </p:nvSpPr>
        <p:spPr>
          <a:xfrm>
            <a:off x="6903217" y="2591192"/>
            <a:ext cx="1482165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Market Penetration</a:t>
            </a:r>
            <a:endParaRPr lang="en-AU" sz="1000" dirty="0">
              <a:solidFill>
                <a:schemeClr val="tx1"/>
              </a:solidFill>
            </a:endParaRPr>
          </a:p>
        </p:txBody>
      </p:sp>
      <p:sp>
        <p:nvSpPr>
          <p:cNvPr id="27" name="Chevron 26"/>
          <p:cNvSpPr/>
          <p:nvPr/>
        </p:nvSpPr>
        <p:spPr>
          <a:xfrm>
            <a:off x="8385381" y="2582808"/>
            <a:ext cx="1404156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schemeClr val="tx1"/>
                </a:solidFill>
              </a:rPr>
              <a:t>Plant Efficiency Improvement</a:t>
            </a:r>
            <a:endParaRPr lang="en-AU" sz="800" dirty="0">
              <a:solidFill>
                <a:schemeClr val="tx1"/>
              </a:solidFill>
            </a:endParaRPr>
          </a:p>
        </p:txBody>
      </p:sp>
      <p:sp>
        <p:nvSpPr>
          <p:cNvPr id="28" name="Pentagon 27"/>
          <p:cNvSpPr/>
          <p:nvPr/>
        </p:nvSpPr>
        <p:spPr>
          <a:xfrm>
            <a:off x="3027549" y="3277736"/>
            <a:ext cx="1067356" cy="432048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 Test</a:t>
            </a:r>
            <a:endParaRPr lang="en-A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hevron 34"/>
          <p:cNvSpPr/>
          <p:nvPr/>
        </p:nvSpPr>
        <p:spPr>
          <a:xfrm>
            <a:off x="4172913" y="3277736"/>
            <a:ext cx="1248139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 smtClean="0">
                <a:solidFill>
                  <a:schemeClr val="tx1"/>
                </a:solidFill>
              </a:rPr>
              <a:t>Application </a:t>
            </a:r>
            <a:r>
              <a:rPr lang="en-AU" sz="900" dirty="0" smtClean="0">
                <a:solidFill>
                  <a:schemeClr val="tx1"/>
                </a:solidFill>
              </a:rPr>
              <a:t>Test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6" name="Chevron 35"/>
          <p:cNvSpPr/>
          <p:nvPr/>
        </p:nvSpPr>
        <p:spPr>
          <a:xfrm>
            <a:off x="5421053" y="3277736"/>
            <a:ext cx="1044116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schemeClr val="tx1"/>
                </a:solidFill>
              </a:rPr>
              <a:t>Pilot Test  &amp; Cost Analysis</a:t>
            </a:r>
            <a:endParaRPr lang="en-AU" sz="800" dirty="0">
              <a:solidFill>
                <a:schemeClr val="tx1"/>
              </a:solidFill>
            </a:endParaRPr>
          </a:p>
        </p:txBody>
      </p:sp>
      <p:sp>
        <p:nvSpPr>
          <p:cNvPr id="37" name="Chevron 36"/>
          <p:cNvSpPr/>
          <p:nvPr/>
        </p:nvSpPr>
        <p:spPr>
          <a:xfrm>
            <a:off x="6465169" y="3277736"/>
            <a:ext cx="1554934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Market Penetration</a:t>
            </a:r>
            <a:endParaRPr lang="en-AU" sz="1000" dirty="0">
              <a:solidFill>
                <a:schemeClr val="tx1"/>
              </a:solidFill>
            </a:endParaRPr>
          </a:p>
        </p:txBody>
      </p:sp>
      <p:sp>
        <p:nvSpPr>
          <p:cNvPr id="38" name="Chevron 37"/>
          <p:cNvSpPr/>
          <p:nvPr/>
        </p:nvSpPr>
        <p:spPr>
          <a:xfrm>
            <a:off x="7861793" y="3284984"/>
            <a:ext cx="1927744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Plant Efficiency Improvement</a:t>
            </a:r>
            <a:endParaRPr lang="en-AU" sz="1000" dirty="0">
              <a:solidFill>
                <a:schemeClr val="tx1"/>
              </a:solidFill>
            </a:endParaRPr>
          </a:p>
        </p:txBody>
      </p:sp>
      <p:sp>
        <p:nvSpPr>
          <p:cNvPr id="40" name="Pentagon 39"/>
          <p:cNvSpPr/>
          <p:nvPr/>
        </p:nvSpPr>
        <p:spPr>
          <a:xfrm>
            <a:off x="6514221" y="3936617"/>
            <a:ext cx="815043" cy="432048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 Test</a:t>
            </a:r>
            <a:endParaRPr lang="en-A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Chevron 40"/>
          <p:cNvSpPr/>
          <p:nvPr/>
        </p:nvSpPr>
        <p:spPr>
          <a:xfrm>
            <a:off x="7329265" y="3933056"/>
            <a:ext cx="1056118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schemeClr val="tx1"/>
                </a:solidFill>
              </a:rPr>
              <a:t>Application Test</a:t>
            </a:r>
            <a:endParaRPr lang="en-AU" sz="700" dirty="0">
              <a:solidFill>
                <a:schemeClr val="tx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8385381" y="3933056"/>
            <a:ext cx="1404156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 smtClean="0">
                <a:solidFill>
                  <a:schemeClr val="tx1"/>
                </a:solidFill>
              </a:rPr>
              <a:t>Pilot Test &amp; Cost Analysis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43" name="Pentagon 42"/>
          <p:cNvSpPr/>
          <p:nvPr/>
        </p:nvSpPr>
        <p:spPr>
          <a:xfrm>
            <a:off x="7401272" y="4556745"/>
            <a:ext cx="984110" cy="432048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 Test</a:t>
            </a:r>
            <a:endParaRPr lang="en-A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8385381" y="4585320"/>
            <a:ext cx="1404156" cy="432048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 smtClean="0">
                <a:solidFill>
                  <a:schemeClr val="tx1"/>
                </a:solidFill>
              </a:rPr>
              <a:t>Application Test 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56656" y="476672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Contoh</a:t>
            </a:r>
            <a:r>
              <a:rPr lang="en-US" dirty="0" smtClean="0"/>
              <a:t>: Road Map </a:t>
            </a:r>
            <a:r>
              <a:rPr lang="en-US" dirty="0" err="1" smtClean="0"/>
              <a:t>Penyediaan</a:t>
            </a:r>
            <a:r>
              <a:rPr lang="en-US" dirty="0" smtClean="0"/>
              <a:t> Air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86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92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Lppm Undip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LPPM-21</dc:creator>
  <cp:lastModifiedBy>lenovo</cp:lastModifiedBy>
  <cp:revision>23</cp:revision>
  <cp:lastPrinted>2016-09-26T06:30:26Z</cp:lastPrinted>
  <dcterms:created xsi:type="dcterms:W3CDTF">2016-09-26T04:26:02Z</dcterms:created>
  <dcterms:modified xsi:type="dcterms:W3CDTF">2016-09-26T14:20:23Z</dcterms:modified>
</cp:coreProperties>
</file>