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0" y="-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599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385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34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366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02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85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53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416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10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104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375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B4A8-AA70-49FF-A76D-575F4AAEDBDB}" type="datetimeFigureOut">
              <a:rPr lang="en-AU" smtClean="0"/>
              <a:t>26/09/2016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FE5EE-6025-4660-A640-1AF8C27217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79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922514"/>
            <a:ext cx="8420100" cy="1470025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118635"/>
              </p:ext>
            </p:extLst>
          </p:nvPr>
        </p:nvGraphicFramePr>
        <p:xfrm>
          <a:off x="116460" y="1147110"/>
          <a:ext cx="9673076" cy="41540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4158"/>
                <a:gridCol w="1482165"/>
                <a:gridCol w="1092121"/>
                <a:gridCol w="1326147"/>
                <a:gridCol w="1044117"/>
                <a:gridCol w="864096"/>
                <a:gridCol w="1056116"/>
                <a:gridCol w="1404156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en-A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BIDANG</a:t>
                      </a:r>
                      <a:r>
                        <a:rPr lang="en-A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AU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APLIKASI</a:t>
                      </a:r>
                      <a:endParaRPr lang="en-A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TEKNOLOGI</a:t>
                      </a:r>
                      <a:endParaRPr lang="en-A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AU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AU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50602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983" y="2061428"/>
            <a:ext cx="121511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Desalinasi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Payau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85" y="2681238"/>
            <a:ext cx="1218853" cy="2308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Desalinasi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441" y="3376166"/>
            <a:ext cx="1218853" cy="2308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Desalinasi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Hujan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441" y="3996834"/>
            <a:ext cx="121885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Desalinasi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Akuakultur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441" y="4674622"/>
            <a:ext cx="121885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Desalinasi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Minum</a:t>
            </a:r>
            <a:r>
              <a:rPr lang="en-A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Ternak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4689" y="1862971"/>
            <a:ext cx="8178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02341" y="1916832"/>
            <a:ext cx="1297669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Membrane </a:t>
            </a:r>
            <a:r>
              <a:rPr lang="en-AU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Sytem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2341" y="2582808"/>
            <a:ext cx="1297669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 Membrane </a:t>
            </a:r>
            <a:r>
              <a:rPr lang="en-AU" sz="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Sytem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02341" y="3277736"/>
            <a:ext cx="1297669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Ultrafiltrasi</a:t>
            </a: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02341" y="3933056"/>
            <a:ext cx="1297669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Ultrafiltrasi</a:t>
            </a: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02341" y="4657328"/>
            <a:ext cx="1297669" cy="43204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Ultrafiltrasi</a:t>
            </a: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3002783" y="1916832"/>
            <a:ext cx="2418269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Plant Efficiency Improvement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5421052" y="1916832"/>
            <a:ext cx="2964329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Market Penetration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8385381" y="1916832"/>
            <a:ext cx="1404156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</a:rPr>
              <a:t>Emerging System Design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24" name="Pentagon 23"/>
          <p:cNvSpPr/>
          <p:nvPr/>
        </p:nvSpPr>
        <p:spPr>
          <a:xfrm>
            <a:off x="4172913" y="2582808"/>
            <a:ext cx="1248139" cy="43204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 </a:t>
            </a:r>
            <a:r>
              <a:rPr lang="en-A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Raw Water</a:t>
            </a:r>
            <a:endParaRPr lang="en-A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hevron 24"/>
          <p:cNvSpPr/>
          <p:nvPr/>
        </p:nvSpPr>
        <p:spPr>
          <a:xfrm>
            <a:off x="5421052" y="2582808"/>
            <a:ext cx="1638182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Pilot Test &amp; Cost Analysis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6903217" y="2591192"/>
            <a:ext cx="1482165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Market Penetration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7" name="Chevron 26"/>
          <p:cNvSpPr/>
          <p:nvPr/>
        </p:nvSpPr>
        <p:spPr>
          <a:xfrm>
            <a:off x="8385381" y="2582808"/>
            <a:ext cx="1404156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schemeClr val="tx1"/>
                </a:solidFill>
              </a:rPr>
              <a:t>Plant Efficiency Improvement</a:t>
            </a:r>
            <a:endParaRPr lang="en-AU" sz="800" dirty="0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3027549" y="3277736"/>
            <a:ext cx="1067356" cy="43204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Test</a:t>
            </a:r>
            <a:endParaRPr lang="en-A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4172913" y="3277736"/>
            <a:ext cx="1248139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</a:rPr>
              <a:t>Application </a:t>
            </a:r>
            <a:r>
              <a:rPr lang="en-AU" sz="900" dirty="0" smtClean="0">
                <a:solidFill>
                  <a:schemeClr val="tx1"/>
                </a:solidFill>
              </a:rPr>
              <a:t>Test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36" name="Chevron 35"/>
          <p:cNvSpPr/>
          <p:nvPr/>
        </p:nvSpPr>
        <p:spPr>
          <a:xfrm>
            <a:off x="5421053" y="3277736"/>
            <a:ext cx="1044116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schemeClr val="tx1"/>
                </a:solidFill>
              </a:rPr>
              <a:t>Pilot Test  &amp; Cost Analysis</a:t>
            </a:r>
            <a:endParaRPr lang="en-AU" sz="800" dirty="0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6465169" y="3277736"/>
            <a:ext cx="1554934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Market Penetration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>
            <a:off x="7861793" y="3284984"/>
            <a:ext cx="1927744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schemeClr val="tx1"/>
                </a:solidFill>
              </a:rPr>
              <a:t>Plant Efficiency Improvement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40" name="Pentagon 39"/>
          <p:cNvSpPr/>
          <p:nvPr/>
        </p:nvSpPr>
        <p:spPr>
          <a:xfrm>
            <a:off x="6514221" y="3936617"/>
            <a:ext cx="815043" cy="43204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Test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hevron 40"/>
          <p:cNvSpPr/>
          <p:nvPr/>
        </p:nvSpPr>
        <p:spPr>
          <a:xfrm>
            <a:off x="7329265" y="3933056"/>
            <a:ext cx="1056118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 smtClean="0">
                <a:solidFill>
                  <a:schemeClr val="tx1"/>
                </a:solidFill>
              </a:rPr>
              <a:t>Application Test</a:t>
            </a:r>
            <a:endParaRPr lang="en-AU" sz="700" dirty="0">
              <a:solidFill>
                <a:schemeClr val="tx1"/>
              </a:solidFill>
            </a:endParaRPr>
          </a:p>
        </p:txBody>
      </p:sp>
      <p:sp>
        <p:nvSpPr>
          <p:cNvPr id="42" name="Chevron 41"/>
          <p:cNvSpPr/>
          <p:nvPr/>
        </p:nvSpPr>
        <p:spPr>
          <a:xfrm>
            <a:off x="8385381" y="3933056"/>
            <a:ext cx="1404156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</a:rPr>
              <a:t>Pilot Test &amp; Cost Analysis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43" name="Pentagon 42"/>
          <p:cNvSpPr/>
          <p:nvPr/>
        </p:nvSpPr>
        <p:spPr>
          <a:xfrm>
            <a:off x="7401272" y="4556745"/>
            <a:ext cx="984110" cy="432048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 Test</a:t>
            </a:r>
            <a:endParaRPr lang="en-A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hevron 43"/>
          <p:cNvSpPr/>
          <p:nvPr/>
        </p:nvSpPr>
        <p:spPr>
          <a:xfrm>
            <a:off x="8385381" y="4585320"/>
            <a:ext cx="1404156" cy="432048"/>
          </a:xfrm>
          <a:prstGeom prst="chevron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smtClean="0">
                <a:solidFill>
                  <a:schemeClr val="tx1"/>
                </a:solidFill>
              </a:rPr>
              <a:t>Application Test </a:t>
            </a: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6656" y="47667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: Road Map </a:t>
            </a:r>
            <a:r>
              <a:rPr lang="en-US" dirty="0" err="1" smtClean="0"/>
              <a:t>Penyediaan</a:t>
            </a:r>
            <a:r>
              <a:rPr lang="en-US" dirty="0" smtClean="0"/>
              <a:t> Air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92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Lppm Undip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LPPM-21</dc:creator>
  <cp:lastModifiedBy>lenovo</cp:lastModifiedBy>
  <cp:revision>23</cp:revision>
  <cp:lastPrinted>2016-09-26T06:30:26Z</cp:lastPrinted>
  <dcterms:created xsi:type="dcterms:W3CDTF">2016-09-26T04:26:02Z</dcterms:created>
  <dcterms:modified xsi:type="dcterms:W3CDTF">2016-09-26T14:20:23Z</dcterms:modified>
</cp:coreProperties>
</file>